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0.43835616438356162</c:v>
                </c:pt>
                <c:pt idx="1">
                  <c:v>0.56164383561643838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0.43835616438356162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9.774252349232599</c:v>
                </c:pt>
                <c:pt idx="1">
                  <c:v>7.1884417038865438</c:v>
                </c:pt>
                <c:pt idx="2">
                  <c:v>8.5313943134789749</c:v>
                </c:pt>
                <c:pt idx="3">
                  <c:v>9.5696539280059429</c:v>
                </c:pt>
                <c:pt idx="4">
                  <c:v>8.6826180914920155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6.5441704220939876</c:v>
                </c:pt>
                <c:pt idx="2">
                  <c:v>7.8925066566075044</c:v>
                </c:pt>
                <c:pt idx="3">
                  <c:v>9.0298554076301869</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19-4DAA-9FAC-D51FF66628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19-4DAA-9FAC-D51FF66628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0.35957964072247695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0.22217134924793136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2.319437243572434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0.22217134924793225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0.20708517619837252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5.9672154960809198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7.2136953704325002</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9F-40B8-AF88-C9B6325B56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9F-40B8-AF88-C9B6325B56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E1-4A28-9B19-A1163347C6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E1-4A28-9B19-A1163347C6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0.15095654708203021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0.42755027034565174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0.11919781878167424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1.2444082514270711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0.11919781878167335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0.42755027034565263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0.10601560784788777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6.9276052722392487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0.34313217946533747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0.48855701171568366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0.13620604215715382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1.4219716810845231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0.13620604215715382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0.48855701171568366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1.6028209612411359E-2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7.3906674012644018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0.66077479085810786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0.56997341182279726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0.15890432579518876</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1.6589385294807872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0.15890432579518876</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0.20449937205590185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7.3228134377938501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6.8134600387252924</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8.0732995067064088</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E5-4664-8D6C-3CBAF4063F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E5-4664-8D6C-3CBAF4063F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3E-4C8F-BE47-AF48EE663E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3E-4C8F-BE47-AF48EE663E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0.52815119494656049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0.75081974337425539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0.20932293092944221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2.1853015862530629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0.20932293092944221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0.7508197433742545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0.12512702249534335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6.8134600387252924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8.451872632805884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99-4F1D-868C-922AA04F9E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99-4F1D-868C-922AA04F9E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ED-47F5-8711-780B7A861E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ED-47F5-8711-780B7A861E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0.37234843642174376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0.12044903842227139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1.2574708062709519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0.1204490384222705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0.34005046012834939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8.451872632805884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8.0930122081719897</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43-46D2-BE41-3EB3F498C7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43-46D2-BE41-3EB3F498C7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95-4DC1-BE53-19B0C38900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95-4DC1-BE53-19B0C38900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23-4284-9F18-E66B6B00D5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23-4284-9F18-E66B6B00D5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0.13284924596060321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0.43254472540959821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0.12059023551232961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1.258944883781278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0.12059023551232961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0.33858165785607852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8.0930122081719897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8.6923347736580023</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AB-43C1-93BA-63A61164F1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AB-43C1-93BA-63A61164F1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A1-4D3D-A85F-572AAAB030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A1-4D3D-A85F-572AAAB030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1.1896448395320514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0.27476097744692929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7.6601306254625356E-2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0.79970672741875859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7.6601306254625356E-2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0.26665699717983316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9.5696539280059429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0.21380608039770088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0.35660441292362233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9.9418644160955694E-2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1.0379164854198386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9.9418644160955694E-2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0.1459895946420815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8.9866310748085017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0.35088368411015658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0.1324109070203896</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1.3823510107757677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0.11029402586917669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7.5207193181595606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7.8458242596454433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AA-4A6E-917D-553107C44E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AA-4A6E-917D-553107C44E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33-4269-BDE7-9DCB7E7FAB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33-4269-BDE7-9DCB7E7FAB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B1-49E4-A02B-F444C49387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B1-49E4-A02B-F444C49387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0.37477205737027486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0.1380602427380051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1.4413292710655847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0.1380602427380051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0.15467615671326485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7.3280840763240542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6.6487266318610239E-2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0.43356302524419554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0.1208741298928695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1.2619087006806895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0.12087412989287039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0.30332502174891829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8.3635644429668332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8.0801381106477042</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3E-4562-9C9C-9F047FC7F3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3E-4562-9C9C-9F047FC7F3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71-4785-96A0-0A27EA8306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71-4785-96A0-0A27EA8306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0.29531862524618635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0.70125921571690952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0.19550582635914715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2.0410529824291856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0.19550582635914715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0.70125921571690952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0.39329336669188919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7.4615833095862429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0.20353699717986551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7.5496400697836918E-2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0.78817167077117034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7.5496400697836918E-2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0.27079779528185455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0.22860229890082451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9.0707924842850627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0.22718095783956649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0.10802762764695295</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1.1277930468860822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0.10802762764695295</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0.38748394792233576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0.55353390619270826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7.7080385380718042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7.5136447086852733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0.47989409427122443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0.28079772129067848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7.8284305304391566E-2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0.81727699779851903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7.8284305304391566E-2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0.28079772129067848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0.26757863259295789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9.774252349232599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CE-4043-A067-519329BF7B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CE-4043-A067-519329BF7B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F5-40C0-BB07-48A821B712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F5-40C0-BB07-48A821B712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0.32638665006788781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0.12625036029355119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1.3180357803585032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0.12625036029355208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0.4528470086655858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0.52433107116205413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6.8525336642208936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0.80715393694310489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0.63800792176974319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0.1778718385066167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1.8569566607553414</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0.1778718385066167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0.35875069936202664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8.174755753149654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0.16332226899351188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2.1517498542379032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8.1074467952282578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8.4262625185966566</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B8-4ADC-A075-7272DDA0D0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B8-4ADC-A075-7272DDA0D0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44-4F4E-B84A-DDC3B1E24C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44-4F4E-B84A-DDC3B1E24C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0.15895579554096351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0.38820254030255441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0.10822796582998429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1.1298845489839184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0.10822796582998429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0.38820254030255441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9.5335025847376187E-2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7.9318228200723313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0.18754867745773218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0.29568584259094521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8.2435002211477482E-2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0.86060968234885138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8.2435002211477482E-2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0.25852427021260738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8.7831902099324939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0.12805029591991257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1.8705486763722199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0.1791737734725114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7.7280546615924095E-2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8.5227873769028761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1.1278808311788957E-2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0.32417045474709028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9.0376299114668157E-2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0.94351569098533616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9.0376299114668157E-2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0.24610541016875942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8.6229359317235499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0.28727889059481804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9.0213386117024008E-2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0.94181490249266542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9.021338611702312E-2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0.32358610264318166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5.9341972420300593E-2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8.3671011126582489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8.2539929249881627</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39-405B-B2D3-61EE143DBA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39-405B-B2D3-61EE143DBA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D6-45DE-9B9B-C41905135B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D6-45DE-9B9B-C41905135B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0.20537656926792103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0.11535693756824639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1.2043099985933132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0.11535693756824728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0.41377342595411015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3.8716077560607687E-4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8.2539929249881627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0.489734727344457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0.14575293270405432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1.5216398586859556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0.14575293270405609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0.52280072251516074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2.7856876274563902E-2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8.1879783999161155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0.59834875046907321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0.40822040433666729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0.11380879665861521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1.1881476279894727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0.11380879665861521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4.9873386901717609E-2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9.4828378709307888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0.16497704277264802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0.25222777387106099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2.6332220358757592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0.25222777387106099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0.69162403669260719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7.1884417038865438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0.10101789164657005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2.8730480276155386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0.27519992555018113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0.9871137221361117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0.2967637707296058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4.9400834258066686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0.10390905236359238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0.17840754198927744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1.8625493288171713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0.17840754198927655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0.3819800703465237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8.5313943134789749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0.71875</c:v>
                </c:pt>
                <c:pt idx="1">
                  <c:v>1.2500000000000001E-2</c:v>
                </c:pt>
                <c:pt idx="2">
                  <c:v>0.1875</c:v>
                </c:pt>
                <c:pt idx="3">
                  <c:v>3.125E-2</c:v>
                </c:pt>
                <c:pt idx="4">
                  <c:v>1.8749999999999999E-2</c:v>
                </c:pt>
                <c:pt idx="5">
                  <c:v>3.125E-2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6.8231136746415091</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C8-4FE5-BE60-7AE6622663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C8-4FE5-BE60-7AE6622663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FB-4D7E-8F4F-E6505F4CA8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FB-4D7E-8F4F-E6505F4CA8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0.32812149632678977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0.81825923728489602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0.22812455761860306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2.3815878910813106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0.22812455761860306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0.62612688361227953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7.3549421159710171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0.45291319661806106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0.62464573719582894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0.17414656135013118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1.8180652978112173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0.1741465613501294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0.62464573719582894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4.3976546893970792E-2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8.052488448563988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0.44378545331140806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0.62388569415607886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0.17393466703312921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1.81585315132061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0.17393466703312832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0.62388569415607975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1.8928036542565252E-2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8.3011409856243343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0.64535488579347611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0.23036475056902095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2.4049751864259887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0.23036475056902184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0.82629457812726326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1.2877921729865927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6.1369551020274553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0.45218453428130911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0.23636999579020879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2.4676690912429726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0.23636999579020834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0.84783477277221664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0.45935444391661751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4.2700417210207497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7.9768782330252641E-2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0.12331417925990174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1.2873824685504269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0.12331417925990174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0.44231523042038212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0.32732999602760948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8.168885303781348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9.5238423176741858</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0.58125000000000004</c:v>
                </c:pt>
                <c:pt idx="1">
                  <c:v>0.41875000000000001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B3-4DF3-9D93-AEA7188CAD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B3-4DF3-9D93-AEA7188CAD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A1-42ED-A4F4-F987949513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A1-42ED-A4F4-F987949513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0.11925592996326451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0.16303004409836674</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4.5451557396269493E-2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0.47450778581548647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1.9861414199018768E-2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9.5807205599723826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0.28129478884876757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9.3037546769442869E-2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0.97129873747510942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9.3037546769442869E-2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0.24360385040763433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9.0302016265246579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0.28702984022572942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4.4560792370109681E-2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1.2423215752866312E-2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0.12969660309339304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1.2423215752866312E-2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4.4560792370109681E-2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4.5528894945139342E-2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9.9606047665255133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6.9712424510947031</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5B-49E1-ADAA-802ED5F162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5B-49E1-ADAA-802ED5F162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E3-4086-B6FC-D1D0B193C9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E3-4086-B6FC-D1D0B193C9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0.64861931870142331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0.26368351976387805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2.7528183914213558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0.26368351976387761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0.86200934871867041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3.1182855552463118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0.36411184694646259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0.16728846070813042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1.7464677038682126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0.16728846070813042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3.7886915185104897E-2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9.2485388254940162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0.3125</c:v>
                </c:pt>
                <c:pt idx="1">
                  <c:v>0.4</c:v>
                </c:pt>
                <c:pt idx="2">
                  <c:v>0.28749999999999998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0.33443855234995645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0.63009324334606198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0.17566528533639403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1.8339205599247697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0.17566528533639314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0.30894477631911421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8.7194544948510995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0.65293465632121306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0.3042399924050998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3.1762221895726714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0.30423999240510025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1.091277443935561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2.7284311322716803E-2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6.9949902588366264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0.32654014763581429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0.11181134539607473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1.1672945212939565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0.11181134539607562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0.3669757223572212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7.4817321361765812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0.14687073453644572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0.71855554355973261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0.20032791324528088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2.0913948827385855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0.20032791324528088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0.55489292909208476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6.2644534359635866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0.11471155598445293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0.15114858834155509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1.5779697350695381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0.15114858834155598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0.54215438225561918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1.0389566026608676E-2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8.5311086184633762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8.7737152470053914</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03-4312-91E3-FF1F5505B2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03-4312-91E3-FF1F5505B2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AA-401E-B0A2-A9019D898C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AA-401E-B0A2-A9019D898C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0.37040451396082208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0.11537814963382065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1.2045314495367903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0.11537814963381976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0.41384951144345372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7.6712524416238992E-2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8.8447780092377304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0.25428241965147969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0.11206720346906529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1.169965643135594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1.8721180505572477E-2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8.8574005437252019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0.4375</c:v>
                </c:pt>
                <c:pt idx="1">
                  <c:v>0.55625000000000002</c:v>
                </c:pt>
                <c:pt idx="2">
                  <c:v>6.2500000000000003E-3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0.39243459771231137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0.14069629136089734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1.4688492432514693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0.14069629136089645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0.38851921577811233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8.6189671880532419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8.1904846092462744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9D-4A31-A57C-6F16F87A76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9D-4A31-A57C-6F16F87A76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40-467C-9A0F-661F8A761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40-467C-9A0F-661F8A761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0.32235801389248575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0.10379562709347478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1.0836115638470467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0.1037956270934739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0.37230419883601407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0.14073268808200545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8.1570426280728388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2.0189858412219763E-2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0.29342196276989085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8.1803849443325305E-2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0.85402053734075523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8.1803849443325305E-2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0.18008046128007038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8.7678693485295582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0.15942144175415152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8.6906300163628103E-2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0.90728939614828263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8.6906300163628103E-2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0.31172392674196026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0.10360722714695569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8.5810136514517996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1.450391199230376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0.49540663064972357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0.13811566470461045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1.4419078685035096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0.13811566470461045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0.42267673287805607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7.2560128089309064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8.2097385679513533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F2-450C-A1AB-AD0487A225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F2-450C-A1AB-AD0487A225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1</c:v>
                </c:pt>
                <c:pt idx="2">
                  <c:v>1</c:v>
                </c:pt>
                <c:pt idx="3">
                  <c:v>69</c:v>
                </c:pt>
                <c:pt idx="4">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67-47D8-A532-7FE465B009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67-47D8-A532-7FE465B009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0.10746508387683829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0.35040569227569307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9.7690487189209918E-2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1.0198747727661726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9.7690487189209918E-2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0.23929395177858126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8.5104823950368864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0.4378170425711998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0.38328685522399297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0.10685750958232809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1.1155771809445199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0.10685750958232809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0.38328685522399297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0.26843587918563294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7.3680259602796587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0.60644383703304872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0.38844165602739533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0.10829462950631452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1.1305805082702882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0.10829462950631452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0.38844165602739622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7.7729521923634692E-2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8.4055844158784314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0.42777781594929465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0.42175810867731478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0.11758300741378847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1.2275498507345581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0.11758300741378847</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0.29483455602882458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8.1171659469160762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6.3839529844494258E-2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0.37482260832364833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0.10449774082967167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1.0909415312549768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0.10449774082967167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0.30205948298603502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8.8273343719505561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0.45321543858207924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0.47342810731917595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0.1319882167230535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1.3779381842729173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0.1319882167230535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0.47342810731917595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2.3614477944311929E-2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8.0298383176465116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38-40EB-89D3-5BE250C4F5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38-40EB-89D3-5BE250C4F5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6.8525336642208936</c:v>
                </c:pt>
                <c:pt idx="1">
                  <c:v>7.3280840763240542</c:v>
                </c:pt>
                <c:pt idx="2">
                  <c:v>7.3680259602796587</c:v>
                </c:pt>
                <c:pt idx="3">
                  <c:v>6.2644534359635866</c:v>
                </c:pt>
                <c:pt idx="4">
                  <c:v>8.3635644429668332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7.516128997871931</c:v>
                </c:pt>
                <c:pt idx="1">
                  <c:v>7.9298290009492707</c:v>
                </c:pt>
                <c:pt idx="2">
                  <c:v>7.8564209226719068</c:v>
                </c:pt>
                <c:pt idx="3">
                  <c:v>6.5297339648749544</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5-426A-ACC6-DCE78845B4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5-426A-ACC6-DCE78845B4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0.25555958912045806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0.47497377953386355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0.13241913858025001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1.3824369470883457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0.13241913858024823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0.47497377953386355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0.10402914180779987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8.4973217016550056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3.8126730070464632E-2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0.36250741343248372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0.1010643565688909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1.0550974885694053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0.1010643565688909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8.5685144383962353E-3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9.1505072539749843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0.60347923053379482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0.31170451065164517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3.2541506969385825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0.31170451065164517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0.56430042207727382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5.9847071082272851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8.215378328577092</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50-4025-B086-31E3A73796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50-4025-B086-31E3A73796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CB-4690-902D-D7A7065F28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CB-4690-902D-D7A7065F28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0.13750090199916798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8.2205992280771412E-2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0.85821885128882158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8.2205992280771412E-2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5.8755484295042848E-2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9.2024040552904456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9.8830521245943714E-2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0.14416494469030727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1.5050614899903421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0.14416494469030638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0.51710477344895089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0.28799970850741197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6.6698944759115752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6.9949902588366264</c:v>
                </c:pt>
                <c:pt idx="1">
                  <c:v>7.0952630818686124</c:v>
                </c:pt>
                <c:pt idx="2">
                  <c:v>6.1369551020274553</c:v>
                </c:pt>
                <c:pt idx="3">
                  <c:v>4.2700417210207497</c:v>
                </c:pt>
                <c:pt idx="4">
                  <c:v>9.2485388254940162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5.8851012688846627</c:v>
                </c:pt>
                <c:pt idx="2">
                  <c:v>5.0366359906505567</c:v>
                </c:pt>
                <c:pt idx="3">
                  <c:v>3.2685773566332479</c:v>
                </c:pt>
                <c:pt idx="4">
                  <c:v>8.6864883996386659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0.28839680036134041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0.41990741183855373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0.1170670469719246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1.2221632972067553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0.11706704697192372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0.38504249265324475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7.8367967065239679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0.2879792629238338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9.9719817171911806E-2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1.0410606887598952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9.9719817171912695E-2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0.35768468942172404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0.20665392664167648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8.6826180914920155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0.10970003836706965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0.15499504451082036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1.6181261896482262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0.15499504451081947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0.32302305743413484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7.2533054338640222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0.26339906380667699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0.25738749640153458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7.1757709632448652E-2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0.74914026852861682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7.1757709632448652E-2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0.2159463609292267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9.3935936785887346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7.4193474950563498E-2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0.34690819531508676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9.6715411185719802E-2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1.0096951181641494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9.6715411185719802E-2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0.34690819531508765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5.4590360909553937E-2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8.4690358583688781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8.4940154025935399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51-4AB6-8C31-AB8A14C229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51-4AB6-8C31-AB8A14C229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E6-45F7-85E3-AC56ED399D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E6-45F7-85E3-AC56ED399D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0.21804311282882161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6.8659299284641762E-2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0.71679330578610134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6.8659299284641762E-2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0.1487799136635477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9.2711751947485226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4.417100995447143E-2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0.29906394898219979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8.3376793016860518E-2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0.87044184422324022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8.3376793016860518E-2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8.8038702812925251E-2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9.1156079311634866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6.6698944759115752</c:v>
                </c:pt>
                <c:pt idx="1">
                  <c:v>7.5207193181595606</c:v>
                </c:pt>
                <c:pt idx="2">
                  <c:v>7.2560128089309064</c:v>
                </c:pt>
                <c:pt idx="3">
                  <c:v>7.2533054338640222</c:v>
                </c:pt>
                <c:pt idx="4">
                  <c:v>8.5227873769028761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7.4997028473626077</c:v>
                </c:pt>
                <c:pt idx="1">
                  <c:v>8.228209355031975</c:v>
                </c:pt>
                <c:pt idx="2">
                  <c:v>7.8009712010539456</c:v>
                </c:pt>
                <c:pt idx="3">
                  <c:v>7.6643467080392904</c:v>
                </c:pt>
                <c:pt idx="4">
                  <c:v>8.8082713417254546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0.96173612182493384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0.32848781786852266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3.4293660339337499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0.3284878178685231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0.86538175086653535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7.0952630818686124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0.31344379622022078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0.18506780197936745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1.9057470084273218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8.3041965854381328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0.53518759365307123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0.1647899991383639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1.7203841209212385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0.1647899991383639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0.35294036493304048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8.4627646892483064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5.9477907203220273</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85-4954-A58E-91F21772E0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85-4954-A58E-91F21772E0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42-47DA-BC71-0369329A07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42-47DA-BC71-0369329A07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0.11013518522618471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0.27774631135680528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2.8996319327697191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0.27774631135680572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0.99624734514325475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4.925340765019115E-2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5.606497712922871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0.15941752579932977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0.70480359499357004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0.19649397280183578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2.0513690905548998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0.19649397280183578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0.54531254446543809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6.2890837277211844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E2-4B8C-82E9-C87E1BED6D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E2-4B8C-82E9-C87E1BED6D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939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RXF | Mid Yorkshire Teaching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212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RXF | Mid Yorkshire Teaching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651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RXF | Mid Yorkshire Teaching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Mid Yorkshire Teaching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9889030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81979868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220754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871390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Yorkshire Teaching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children and young people with clear explanations before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42780775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35187681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3999108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32143610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Yorkshire Teaching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taking parents / carers' concerns seriously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730344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1922866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EF99319-5676-6646-8E28-A4844767FB3A}"/>
              </a:ext>
            </a:extLst>
          </p:cNvPr>
          <p:cNvGraphicFramePr/>
          <p:nvPr>
            <p:extLst>
              <p:ext uri="{D42A27DB-BD31-4B8C-83A1-F6EECF244321}">
                <p14:modId xmlns:p14="http://schemas.microsoft.com/office/powerpoint/2010/main" val="20631389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F0D4469-9306-D634-BBA4-3BB6BF2EE5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01344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40271748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42180061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29219981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919747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83529922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87811227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9495554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69188360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61019972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3574241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B3C8B6B-873C-D7B6-0D8A-93BAD65D7532}"/>
              </a:ext>
            </a:extLst>
          </p:cNvPr>
          <p:cNvGraphicFramePr/>
          <p:nvPr>
            <p:extLst>
              <p:ext uri="{D42A27DB-BD31-4B8C-83A1-F6EECF244321}">
                <p14:modId xmlns:p14="http://schemas.microsoft.com/office/powerpoint/2010/main" val="25748467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D455DC3-7599-87E7-C60E-AD40D01E11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91503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07594392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59194944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34934066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1608947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77222685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6864104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23315219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1379651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14945211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19477408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6082854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99E0A0B-3355-47F4-01FE-33D89F127BF2}"/>
              </a:ext>
            </a:extLst>
          </p:cNvPr>
          <p:cNvGraphicFramePr/>
          <p:nvPr>
            <p:extLst>
              <p:ext uri="{D42A27DB-BD31-4B8C-83A1-F6EECF244321}">
                <p14:modId xmlns:p14="http://schemas.microsoft.com/office/powerpoint/2010/main" val="5803750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7A7F20A-5706-E2F4-4838-DBEFA2CFCE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59044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76461424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73557577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58921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00717452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9257396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2660855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B0AF06B-9E1D-63AA-0E25-34A30801A663}"/>
              </a:ext>
            </a:extLst>
          </p:cNvPr>
          <p:cNvGraphicFramePr/>
          <p:nvPr>
            <p:extLst>
              <p:ext uri="{D42A27DB-BD31-4B8C-83A1-F6EECF244321}">
                <p14:modId xmlns:p14="http://schemas.microsoft.com/office/powerpoint/2010/main" val="23019458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6B31D83-373B-7204-9BB3-8690B18DD6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31198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224920454"/>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66468508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31641391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1092258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54827906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60431195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2720536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17884263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467312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65663275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054456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7011040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D6CF94E-F0B9-1749-DF5F-FA76CD1C98C7}"/>
              </a:ext>
            </a:extLst>
          </p:cNvPr>
          <p:cNvGraphicFramePr/>
          <p:nvPr>
            <p:extLst>
              <p:ext uri="{D42A27DB-BD31-4B8C-83A1-F6EECF244321}">
                <p14:modId xmlns:p14="http://schemas.microsoft.com/office/powerpoint/2010/main" val="22261110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47CE853-D2B7-32C0-5E7B-C8B9314075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27039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2190603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9204092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221069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42363705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9376829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413831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E40B24E-A46A-F623-EDDF-771026AF2CD6}"/>
              </a:ext>
            </a:extLst>
          </p:cNvPr>
          <p:cNvGraphicFramePr/>
          <p:nvPr>
            <p:extLst>
              <p:ext uri="{D42A27DB-BD31-4B8C-83A1-F6EECF244321}">
                <p14:modId xmlns:p14="http://schemas.microsoft.com/office/powerpoint/2010/main" val="31995571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4903DCA-A721-CCB3-EC8A-9DF1A6AD2F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32107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93345553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658292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0249919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95441009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59896923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9112395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8277219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6204D66-14EC-FE1F-A0E4-69662C93171B}"/>
              </a:ext>
            </a:extLst>
          </p:cNvPr>
          <p:cNvGraphicFramePr/>
          <p:nvPr>
            <p:extLst>
              <p:ext uri="{D42A27DB-BD31-4B8C-83A1-F6EECF244321}">
                <p14:modId xmlns:p14="http://schemas.microsoft.com/office/powerpoint/2010/main" val="15305254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C753582-7AD6-DFA2-8706-A15943E1EA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03134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38953864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8626760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20114660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17271654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80559144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2452789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878032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13375427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12121212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519058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17992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2912769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ECC8022-D0D1-D447-7AC4-E27415552BF2}"/>
              </a:ext>
            </a:extLst>
          </p:cNvPr>
          <p:cNvGraphicFramePr/>
          <p:nvPr>
            <p:extLst>
              <p:ext uri="{D42A27DB-BD31-4B8C-83A1-F6EECF244321}">
                <p14:modId xmlns:p14="http://schemas.microsoft.com/office/powerpoint/2010/main" val="2683382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244284-23D5-6CF4-771D-2F9365E8F1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63644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87407376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26555293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2953711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70426570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037441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560949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2832893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0DE180A-1B5C-5ED4-F723-5474E831A9E8}"/>
              </a:ext>
            </a:extLst>
          </p:cNvPr>
          <p:cNvGraphicFramePr/>
          <p:nvPr>
            <p:extLst>
              <p:ext uri="{D42A27DB-BD31-4B8C-83A1-F6EECF244321}">
                <p14:modId xmlns:p14="http://schemas.microsoft.com/office/powerpoint/2010/main" val="30152699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B3FE4A-7FB2-314C-E94E-33C968A13D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12158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509324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10628372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25399725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320134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65641831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049164837"/>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9892336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98468858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2857798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835314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4260763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D102A3-7739-753C-6F17-B3AF34B16CB7}"/>
              </a:ext>
            </a:extLst>
          </p:cNvPr>
          <p:cNvGraphicFramePr/>
          <p:nvPr>
            <p:extLst>
              <p:ext uri="{D42A27DB-BD31-4B8C-83A1-F6EECF244321}">
                <p14:modId xmlns:p14="http://schemas.microsoft.com/office/powerpoint/2010/main" val="39225680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A835E29-C03E-23D7-D32B-97B6C4C71A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26470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06369515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30707895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027032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96117493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95311300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5558387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09687275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70781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6636887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CCF4B5-48B4-2D0A-7164-76CF8ABA5C33}"/>
              </a:ext>
            </a:extLst>
          </p:cNvPr>
          <p:cNvGraphicFramePr/>
          <p:nvPr>
            <p:extLst>
              <p:ext uri="{D42A27DB-BD31-4B8C-83A1-F6EECF244321}">
                <p14:modId xmlns:p14="http://schemas.microsoft.com/office/powerpoint/2010/main" val="31762439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1D4EF48-4A9B-2ADA-FCBC-00978E7C26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34557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2963261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8029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2800514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5859849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3641324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BFE8FD7-8499-58C5-5D73-712EE6C8A5E9}"/>
              </a:ext>
            </a:extLst>
          </p:cNvPr>
          <p:cNvGraphicFramePr/>
          <p:nvPr>
            <p:extLst>
              <p:ext uri="{D42A27DB-BD31-4B8C-83A1-F6EECF244321}">
                <p14:modId xmlns:p14="http://schemas.microsoft.com/office/powerpoint/2010/main" val="13221992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818B73-9406-29DF-9CEA-2A9EE2D6D5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800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00916234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764483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53471709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5996241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0945813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464FE21-623D-D292-6D44-339E51A360C6}"/>
              </a:ext>
            </a:extLst>
          </p:cNvPr>
          <p:cNvGraphicFramePr/>
          <p:nvPr>
            <p:extLst>
              <p:ext uri="{D42A27DB-BD31-4B8C-83A1-F6EECF244321}">
                <p14:modId xmlns:p14="http://schemas.microsoft.com/office/powerpoint/2010/main" val="11696833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32FB00-CA92-9AC6-7E31-45F0441244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07105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9275264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10443447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01915417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9165054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6501827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5111601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861B7E-DFE7-FA03-8D94-060B446911EE}"/>
              </a:ext>
            </a:extLst>
          </p:cNvPr>
          <p:cNvGraphicFramePr/>
          <p:nvPr>
            <p:extLst>
              <p:ext uri="{D42A27DB-BD31-4B8C-83A1-F6EECF244321}">
                <p14:modId xmlns:p14="http://schemas.microsoft.com/office/powerpoint/2010/main" val="7178041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5B147D7-6B69-D4A5-39AF-FF7AF82643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88906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7813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5208370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291617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51974061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311550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17078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4366F4-2069-C4F1-8563-AE218450C1C9}"/>
              </a:ext>
            </a:extLst>
          </p:cNvPr>
          <p:cNvGraphicFramePr/>
          <p:nvPr>
            <p:extLst>
              <p:ext uri="{D42A27DB-BD31-4B8C-83A1-F6EECF244321}">
                <p14:modId xmlns:p14="http://schemas.microsoft.com/office/powerpoint/2010/main" val="15122338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214D2D1-FE9C-FCB0-6A2F-49F4BA9ABF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30270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54289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20044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595305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9238571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706BF8B-B9BD-774C-8709-B7350B85BC67}"/>
              </a:ext>
            </a:extLst>
          </p:cNvPr>
          <p:cNvGraphicFramePr/>
          <p:nvPr>
            <p:extLst>
              <p:ext uri="{D42A27DB-BD31-4B8C-83A1-F6EECF244321}">
                <p14:modId xmlns:p14="http://schemas.microsoft.com/office/powerpoint/2010/main" val="2622367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BB6C72E-7720-53EF-F121-E00BE7269D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20973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252125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30785147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725431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6986923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D7C5B4-9CE3-6C16-8B68-AB9E3679A076}"/>
              </a:ext>
            </a:extLst>
          </p:cNvPr>
          <p:cNvGraphicFramePr/>
          <p:nvPr>
            <p:extLst>
              <p:ext uri="{D42A27DB-BD31-4B8C-83A1-F6EECF244321}">
                <p14:modId xmlns:p14="http://schemas.microsoft.com/office/powerpoint/2010/main" val="37708463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EDD0B3-A760-20D6-154B-6C9825E394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62836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20528140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556916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10909031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104236444"/>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797877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7599093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F60C00-5D3B-FCE7-7F29-6B0865EB8367}"/>
              </a:ext>
            </a:extLst>
          </p:cNvPr>
          <p:cNvGraphicFramePr/>
          <p:nvPr>
            <p:extLst>
              <p:ext uri="{D42A27DB-BD31-4B8C-83A1-F6EECF244321}">
                <p14:modId xmlns:p14="http://schemas.microsoft.com/office/powerpoint/2010/main" val="41333850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A0F89D2-18BA-45A4-B012-BD39F92B27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32977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96917181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846248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3022574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20568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3170683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286172F-E403-CA81-38D4-77F55E89BAD7}"/>
              </a:ext>
            </a:extLst>
          </p:cNvPr>
          <p:cNvGraphicFramePr/>
          <p:nvPr>
            <p:extLst>
              <p:ext uri="{D42A27DB-BD31-4B8C-83A1-F6EECF244321}">
                <p14:modId xmlns:p14="http://schemas.microsoft.com/office/powerpoint/2010/main" val="1001705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161B95-934D-A73A-D9DC-E6520A7E4F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94851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6652357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10952308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66397087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07806142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4136018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7909462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245510A-F3CA-7554-AFE3-9F387681DDAA}"/>
              </a:ext>
            </a:extLst>
          </p:cNvPr>
          <p:cNvGraphicFramePr/>
          <p:nvPr>
            <p:extLst>
              <p:ext uri="{D42A27DB-BD31-4B8C-83A1-F6EECF244321}">
                <p14:modId xmlns:p14="http://schemas.microsoft.com/office/powerpoint/2010/main" val="2756044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630872F-2796-8E3B-9F0E-8E41A77912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26127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52997436"/>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59054497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98125978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10727595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40062502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6349124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9311121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589B27-56A0-1B6F-8636-E503D1EF11BF}"/>
              </a:ext>
            </a:extLst>
          </p:cNvPr>
          <p:cNvGraphicFramePr/>
          <p:nvPr>
            <p:extLst>
              <p:ext uri="{D42A27DB-BD31-4B8C-83A1-F6EECF244321}">
                <p14:modId xmlns:p14="http://schemas.microsoft.com/office/powerpoint/2010/main" val="18274684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FDB50B4-76F0-7452-FFF4-AA3666EC90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91740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35206415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38852213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6329549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74980620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00054676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03809341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44401260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69330445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84038537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95292763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119544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064040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B94E438-1ABB-3534-6779-2976371CDA90}"/>
              </a:ext>
            </a:extLst>
          </p:cNvPr>
          <p:cNvGraphicFramePr/>
          <p:nvPr>
            <p:extLst>
              <p:ext uri="{D42A27DB-BD31-4B8C-83A1-F6EECF244321}">
                <p14:modId xmlns:p14="http://schemas.microsoft.com/office/powerpoint/2010/main" val="4656899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041E7C-462A-F5B6-E781-4A01F025BA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03411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48499429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70401960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63319928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2902464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7589177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859631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4392462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6910959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19663389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11823</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Mid Yorkshire Teaching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